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6" r:id="rId4"/>
    <p:sldId id="257" r:id="rId5"/>
    <p:sldId id="261" r:id="rId6"/>
    <p:sldId id="260" r:id="rId7"/>
    <p:sldId id="265" r:id="rId8"/>
    <p:sldId id="264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FF3300"/>
    <a:srgbClr val="CC3300"/>
    <a:srgbClr val="66FF33"/>
    <a:srgbClr val="FFCC00"/>
    <a:srgbClr val="FFFF00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19FC7-DF4E-4EE5-A38C-806F37D98AF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B5EE-A09D-496D-81C7-288FF71EE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" Target="slide2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slide" Target="slide4.xml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" Target="slide2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slide" Target="slide5.xml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" Target="slide2.xml"/><Relationship Id="rId7" Type="http://schemas.openxmlformats.org/officeDocument/2006/relationships/image" Target="../media/image21.jpeg"/><Relationship Id="rId12" Type="http://schemas.openxmlformats.org/officeDocument/2006/relationships/image" Target="../media/image19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20.jpeg"/><Relationship Id="rId10" Type="http://schemas.openxmlformats.org/officeDocument/2006/relationships/image" Target="../media/image24.jpeg"/><Relationship Id="rId4" Type="http://schemas.openxmlformats.org/officeDocument/2006/relationships/slide" Target="slide6.xml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8.jpeg"/><Relationship Id="rId3" Type="http://schemas.openxmlformats.org/officeDocument/2006/relationships/slide" Target="slide2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slide" Target="slide7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" Target="slide2.xml"/><Relationship Id="rId7" Type="http://schemas.openxmlformats.org/officeDocument/2006/relationships/image" Target="../media/image27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3.jpeg"/><Relationship Id="rId5" Type="http://schemas.openxmlformats.org/officeDocument/2006/relationships/image" Target="../media/image26.jpeg"/><Relationship Id="rId10" Type="http://schemas.openxmlformats.org/officeDocument/2006/relationships/image" Target="../media/image17.jpeg"/><Relationship Id="rId4" Type="http://schemas.openxmlformats.org/officeDocument/2006/relationships/slide" Target="slide8.xm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" Target="slide2.xml"/><Relationship Id="rId7" Type="http://schemas.openxmlformats.org/officeDocument/2006/relationships/image" Target="../media/image37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214290"/>
            <a:ext cx="821533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Знаки дорожного движения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362" name="Picture 2" descr="Знаки дорожного движения дети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7358114" cy="464347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5929330"/>
            <a:ext cx="735811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Зайцева </a:t>
            </a:r>
            <a:r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О.А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3008313" cy="107157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Информационно – указательные знаки</a:t>
            </a:r>
            <a:endParaRPr lang="ru-RU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2285992"/>
            <a:ext cx="3008313" cy="383380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Они расскажут тебе об особенностях передвижения на улице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57950" y="6143644"/>
            <a:ext cx="1143008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Назад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Содержимое 7" descr="C:\Users\Воспитатель\AppData\Local\Microsoft\Windows\INetCache\Content.Word\DSCN3758.jpg"/>
          <p:cNvPicPr>
            <a:picLocks noGrp="1"/>
          </p:cNvPicPr>
          <p:nvPr>
            <p:ph idx="1"/>
          </p:nvPr>
        </p:nvPicPr>
        <p:blipFill>
          <a:blip r:embed="rId3" cstate="print"/>
          <a:srcRect l="31805" t="31558" r="31625" b="46154"/>
          <a:stretch>
            <a:fillRect/>
          </a:stretch>
        </p:blipFill>
        <p:spPr bwMode="auto">
          <a:xfrm>
            <a:off x="3643306" y="1214422"/>
            <a:ext cx="5111750" cy="233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928670"/>
            <a:ext cx="2928959" cy="10001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Предупреждающие знаки</a:t>
            </a:r>
            <a:endParaRPr lang="ru-RU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928801"/>
            <a:ext cx="2614602" cy="357190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Эта группа знаков предупреждает об опасностях. Они как и запрещающие знаки выделены красным цветом, только помещены в треугольник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57950" y="6143644"/>
            <a:ext cx="1143008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Назад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Содержимое 6" descr="C:\Users\Воспитатель\AppData\Local\Microsoft\Windows\INetCache\Content.Word\DSCN3756.jpg"/>
          <p:cNvPicPr>
            <a:picLocks noGrp="1"/>
          </p:cNvPicPr>
          <p:nvPr>
            <p:ph idx="1"/>
          </p:nvPr>
        </p:nvPicPr>
        <p:blipFill>
          <a:blip r:embed="rId3" cstate="print"/>
          <a:srcRect l="15816" t="18738" r="12403" b="33925"/>
          <a:stretch>
            <a:fillRect/>
          </a:stretch>
        </p:blipFill>
        <p:spPr bwMode="auto">
          <a:xfrm>
            <a:off x="3143240" y="1142984"/>
            <a:ext cx="5715040" cy="317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9" y="928670"/>
            <a:ext cx="2714643" cy="78581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Запрещающие знаки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714487"/>
            <a:ext cx="2757477" cy="3357587"/>
          </a:xfrm>
        </p:spPr>
        <p:txBody>
          <a:bodyPr/>
          <a:lstStyle/>
          <a:p>
            <a:r>
              <a:rPr lang="ru-RU" sz="2000" dirty="0" smtClean="0"/>
              <a:t>Эти знаки запрещают  нам, что – то делать. Все запрещающие знаки помещены в красный круг, чтобы их было хорошо  и четко видно.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57950" y="6143644"/>
            <a:ext cx="1143008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Назад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Содержимое 9" descr="C:\Users\Воспитатель\AppData\Local\Microsoft\Windows\INetCache\Content.Word\DSCN3755.jpg"/>
          <p:cNvPicPr>
            <a:picLocks noGrp="1"/>
          </p:cNvPicPr>
          <p:nvPr>
            <p:ph idx="1"/>
          </p:nvPr>
        </p:nvPicPr>
        <p:blipFill>
          <a:blip r:embed="rId3" cstate="print"/>
          <a:srcRect l="26623" t="20118" r="18146" b="31508"/>
          <a:stretch>
            <a:fillRect/>
          </a:stretch>
        </p:blipFill>
        <p:spPr bwMode="auto">
          <a:xfrm>
            <a:off x="3575050" y="1071546"/>
            <a:ext cx="5111750" cy="380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4422"/>
            <a:ext cx="3008313" cy="107157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Предписывающие знаки</a:t>
            </a:r>
            <a:endParaRPr lang="ru-RU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357430"/>
            <a:ext cx="2971791" cy="376873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Эти знаки  показывают нам единственный разрешенный нам способ передвижения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57950" y="6143644"/>
            <a:ext cx="1143008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Назад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Содержимое 7" descr="C:\Users\Воспитатель\AppData\Local\Microsoft\Windows\INetCache\Content.Word\DSCN3748.jpg"/>
          <p:cNvPicPr>
            <a:picLocks noGrp="1"/>
          </p:cNvPicPr>
          <p:nvPr>
            <p:ph idx="1"/>
          </p:nvPr>
        </p:nvPicPr>
        <p:blipFill>
          <a:blip r:embed="rId3" cstate="print"/>
          <a:srcRect l="34174" t="34147" r="35883" b="45918"/>
          <a:stretch>
            <a:fillRect/>
          </a:stretch>
        </p:blipFill>
        <p:spPr bwMode="auto">
          <a:xfrm>
            <a:off x="3779906" y="2025687"/>
            <a:ext cx="4702038" cy="234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Спасательные машины</a:t>
            </a:r>
            <a:endParaRPr lang="ru-RU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/>
              <a:t>К спасательным машинам относятся  машины полиции, ДПС, Скорой помощи, Пожарные машины. Эти машины имеют приоритеты на дороге. Если ты увидел специальную машину, двигающуюся по дороге с включенными звуками и световыми сигналами – уступи дорогу (пропусти).</a:t>
            </a:r>
            <a:endParaRPr lang="ru-RU" sz="2000" dirty="0"/>
          </a:p>
          <a:p>
            <a:r>
              <a:rPr lang="ru-RU" sz="2000" dirty="0" smtClean="0"/>
              <a:t>Это значит, что эта машина спешит на помощь к людям.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57950" y="6143644"/>
            <a:ext cx="1143008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Назад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https://im3-tub-ru.yandex.net/i?id=c51386d6330b366773353c27b7688fbf&amp;n=2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1142984"/>
            <a:ext cx="2286016" cy="1785950"/>
          </a:xfrm>
          <a:prstGeom prst="rect">
            <a:avLst/>
          </a:prstGeom>
          <a:noFill/>
        </p:spPr>
      </p:pic>
      <p:sp>
        <p:nvSpPr>
          <p:cNvPr id="1028" name="AutoShape 4" descr="В Стерлитамаке продолжают гибнуть грудные дет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im1-tub-ru.yandex.net/i?id=c2ab1991ef1dd048f0a27df8985e3e2b&amp;n=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928670"/>
            <a:ext cx="2428892" cy="1643064"/>
          </a:xfrm>
          <a:prstGeom prst="rect">
            <a:avLst/>
          </a:prstGeom>
          <a:noFill/>
        </p:spPr>
      </p:pic>
      <p:pic>
        <p:nvPicPr>
          <p:cNvPr id="1034" name="Picture 10" descr="https://im1-tub-ru.yandex.net/i?id=974fd9bbf5014a0ba527f86f407d30f8&amp;n=2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3071810"/>
            <a:ext cx="2571768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Меню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half" idx="4294967295"/>
          </p:nvPr>
        </p:nvSpPr>
        <p:spPr>
          <a:xfrm>
            <a:off x="4429124" y="2000240"/>
            <a:ext cx="4143375" cy="357188"/>
          </a:xfrm>
          <a:solidFill>
            <a:srgbClr val="0070C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Знаки сервиса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3000372"/>
            <a:ext cx="4143404" cy="400110"/>
          </a:xfrm>
          <a:prstGeom prst="rect">
            <a:avLst/>
          </a:prstGeom>
          <a:solidFill>
            <a:srgbClr val="0070C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Предупреждающие знаки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9124" y="3571876"/>
            <a:ext cx="4143404" cy="400110"/>
          </a:xfrm>
          <a:prstGeom prst="rect">
            <a:avLst/>
          </a:prstGeom>
          <a:solidFill>
            <a:srgbClr val="0070C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Запрещающие знаки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4143380"/>
            <a:ext cx="4143404" cy="400110"/>
          </a:xfrm>
          <a:prstGeom prst="rect">
            <a:avLst/>
          </a:prstGeom>
          <a:solidFill>
            <a:srgbClr val="0070C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 action="ppaction://hlinksldjump"/>
              </a:rPr>
              <a:t>Предписывающие знаки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2500306"/>
            <a:ext cx="4104530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 action="ppaction://hlinksldjump"/>
              </a:rPr>
              <a:t>Информационно – указательные знаки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29124" y="4714884"/>
            <a:ext cx="4143404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 action="ppaction://hlinksldjump"/>
              </a:rPr>
              <a:t>Специальные машины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Рисунок 9" descr="Педсовет - Планета Детства - Страница 66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571612"/>
            <a:ext cx="2853690" cy="380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143108" y="857232"/>
            <a:ext cx="5286412" cy="50006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357554" y="3000372"/>
            <a:ext cx="3008312" cy="785813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Знаки сервиса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7620" y="6215082"/>
            <a:ext cx="152823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П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одсказка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6215082"/>
            <a:ext cx="989373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Меню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72264" y="6143644"/>
            <a:ext cx="1148648" cy="46166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Вперед</a:t>
            </a:r>
            <a:endParaRPr lang="ru-RU" sz="2400" dirty="0"/>
          </a:p>
        </p:txBody>
      </p:sp>
      <p:pic>
        <p:nvPicPr>
          <p:cNvPr id="9" name="Рисунок 8" descr="C:\Users\Воспитатель\AppData\Local\Microsoft\Windows\INetCache\Content.Word\DSCN3725.jpg"/>
          <p:cNvPicPr/>
          <p:nvPr/>
        </p:nvPicPr>
        <p:blipFill>
          <a:blip r:embed="rId5" cstate="print"/>
          <a:srcRect l="29713" t="24669" r="56058" b="53591"/>
          <a:stretch>
            <a:fillRect/>
          </a:stretch>
        </p:blipFill>
        <p:spPr bwMode="auto">
          <a:xfrm>
            <a:off x="1928794" y="357166"/>
            <a:ext cx="985472" cy="96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Воспитатель\AppData\Local\Microsoft\Windows\INetCache\Content.Word\DSCN3725.jpg"/>
          <p:cNvPicPr/>
          <p:nvPr/>
        </p:nvPicPr>
        <p:blipFill>
          <a:blip r:embed="rId6" cstate="print"/>
          <a:srcRect l="29713" t="48548" r="57209" b="29744"/>
          <a:stretch>
            <a:fillRect/>
          </a:stretch>
        </p:blipFill>
        <p:spPr bwMode="auto">
          <a:xfrm>
            <a:off x="714348" y="2428868"/>
            <a:ext cx="928694" cy="96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Воспитатель\AppData\Local\Microsoft\Windows\INetCache\Content.Word\DSCN3725.jpg"/>
          <p:cNvPicPr/>
          <p:nvPr/>
        </p:nvPicPr>
        <p:blipFill>
          <a:blip r:embed="rId7" cstate="print"/>
          <a:srcRect l="46383" t="48548" r="37970" b="29744"/>
          <a:stretch>
            <a:fillRect/>
          </a:stretch>
        </p:blipFill>
        <p:spPr bwMode="auto">
          <a:xfrm>
            <a:off x="785786" y="4071942"/>
            <a:ext cx="1070855" cy="96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Воспитатель\AppData\Local\Microsoft\Windows\INetCache\Content.Word\DSCN3725.jpg"/>
          <p:cNvPicPr/>
          <p:nvPr/>
        </p:nvPicPr>
        <p:blipFill>
          <a:blip r:embed="rId8" cstate="print"/>
          <a:srcRect l="46864" t="24669" r="38181" b="53820"/>
          <a:stretch>
            <a:fillRect/>
          </a:stretch>
        </p:blipFill>
        <p:spPr bwMode="auto">
          <a:xfrm>
            <a:off x="7572396" y="928670"/>
            <a:ext cx="1000132" cy="95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Воспитатель\AppData\Local\Microsoft\Windows\INetCache\Content.Word\DSCN3725.jpg"/>
          <p:cNvPicPr/>
          <p:nvPr/>
        </p:nvPicPr>
        <p:blipFill>
          <a:blip r:embed="rId9" cstate="print"/>
          <a:srcRect l="64406" t="48548" r="21117" b="29744"/>
          <a:stretch>
            <a:fillRect/>
          </a:stretch>
        </p:blipFill>
        <p:spPr bwMode="auto">
          <a:xfrm>
            <a:off x="7786710" y="2214554"/>
            <a:ext cx="928694" cy="96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Воспитатель\AppData\Local\Microsoft\Windows\INetCache\Content.Word\DSCN3725.jpg"/>
          <p:cNvPicPr/>
          <p:nvPr/>
        </p:nvPicPr>
        <p:blipFill>
          <a:blip r:embed="rId10" cstate="print"/>
          <a:srcRect l="64554" t="24669" r="21273" b="54168"/>
          <a:stretch>
            <a:fillRect/>
          </a:stretch>
        </p:blipFill>
        <p:spPr bwMode="auto">
          <a:xfrm>
            <a:off x="7858148" y="3643314"/>
            <a:ext cx="985472" cy="94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Воспитатель\AppData\Local\Microsoft\Windows\INetCache\Content.Word\DSCN3712.jpg"/>
          <p:cNvPicPr/>
          <p:nvPr/>
        </p:nvPicPr>
        <p:blipFill>
          <a:blip r:embed="rId11" cstate="print"/>
          <a:srcRect l="40366" t="37607" r="43127" b="40684"/>
          <a:stretch>
            <a:fillRect/>
          </a:stretch>
        </p:blipFill>
        <p:spPr bwMode="auto">
          <a:xfrm>
            <a:off x="714348" y="1071546"/>
            <a:ext cx="882917" cy="9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Воспитатель\AppData\Local\Microsoft\Windows\INetCache\Content.Word\DSCN3706.jpg"/>
          <p:cNvPicPr/>
          <p:nvPr/>
        </p:nvPicPr>
        <p:blipFill>
          <a:blip r:embed="rId12" cstate="print"/>
          <a:srcRect l="42600" t="30769" r="40707" b="46144"/>
          <a:stretch>
            <a:fillRect/>
          </a:stretch>
        </p:blipFill>
        <p:spPr bwMode="auto">
          <a:xfrm>
            <a:off x="6215074" y="214290"/>
            <a:ext cx="1061419" cy="100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Воспитатель\AppData\Local\Microsoft\Windows\INetCache\Content.Word\DSCN3715.jpg"/>
          <p:cNvPicPr/>
          <p:nvPr/>
        </p:nvPicPr>
        <p:blipFill>
          <a:blip r:embed="rId13" cstate="print"/>
          <a:srcRect l="34332" t="22222" r="44035" b="49530"/>
          <a:stretch>
            <a:fillRect/>
          </a:stretch>
        </p:blipFill>
        <p:spPr bwMode="auto">
          <a:xfrm>
            <a:off x="7500958" y="4929198"/>
            <a:ext cx="1013917" cy="10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Воспитатель\AppData\Local\Microsoft\Windows\INetCache\Content.Word\DSCN3745.jpg"/>
          <p:cNvPicPr/>
          <p:nvPr/>
        </p:nvPicPr>
        <p:blipFill>
          <a:blip r:embed="rId14" cstate="print"/>
          <a:srcRect l="44176" t="35529" r="42139" b="46707"/>
          <a:stretch>
            <a:fillRect/>
          </a:stretch>
        </p:blipFill>
        <p:spPr bwMode="auto">
          <a:xfrm>
            <a:off x="1571604" y="5072074"/>
            <a:ext cx="1071570" cy="93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96296E-6 L 0.48039 0.07361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25 -0.00857 L 0.21371 0.10694 " pathEditMode="relative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6 0.06226 L 0.125 0.25138 " pathEditMode="relative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L -0.33073 0.02107 " pathEditMode="relative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0162 L -0.22118 0.01227 " pathEditMode="relative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85 0.00509 L -0.49201 0.08889 " pathEditMode="relative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000232" y="928670"/>
            <a:ext cx="5286412" cy="50006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928926" y="2714620"/>
            <a:ext cx="3429000" cy="128587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Информационно – указательные знаки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6215082"/>
            <a:ext cx="152823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П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одсказка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00232" y="6286520"/>
            <a:ext cx="989373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Меню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86512" y="6215082"/>
            <a:ext cx="1148648" cy="46166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Вперед</a:t>
            </a:r>
            <a:endParaRPr lang="ru-RU" sz="2400" dirty="0"/>
          </a:p>
        </p:txBody>
      </p:sp>
      <p:pic>
        <p:nvPicPr>
          <p:cNvPr id="9" name="Рисунок 8" descr="C:\Users\Воспитатель\AppData\Local\Microsoft\Windows\INetCache\Content.Word\DSCN3745.jpg"/>
          <p:cNvPicPr/>
          <p:nvPr/>
        </p:nvPicPr>
        <p:blipFill>
          <a:blip r:embed="rId5" cstate="print"/>
          <a:srcRect l="30325" t="35529" r="56629" b="46707"/>
          <a:stretch>
            <a:fillRect/>
          </a:stretch>
        </p:blipFill>
        <p:spPr bwMode="auto">
          <a:xfrm>
            <a:off x="7500958" y="1785926"/>
            <a:ext cx="928694" cy="93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Воспитатель\AppData\Local\Microsoft\Windows\INetCache\Content.Word\DSCN3725.jpg"/>
          <p:cNvPicPr/>
          <p:nvPr/>
        </p:nvPicPr>
        <p:blipFill>
          <a:blip r:embed="rId6" cstate="print"/>
          <a:srcRect l="29713" t="48548" r="57209" b="29744"/>
          <a:stretch>
            <a:fillRect/>
          </a:stretch>
        </p:blipFill>
        <p:spPr bwMode="auto">
          <a:xfrm>
            <a:off x="357158" y="1357298"/>
            <a:ext cx="928694" cy="96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Воспитатель\AppData\Local\Microsoft\Windows\INetCache\Content.Word\DSCN3711.jpg"/>
          <p:cNvPicPr/>
          <p:nvPr/>
        </p:nvPicPr>
        <p:blipFill>
          <a:blip r:embed="rId7" cstate="print"/>
          <a:srcRect l="40880" t="34359" r="45458" b="47125"/>
          <a:stretch>
            <a:fillRect/>
          </a:stretch>
        </p:blipFill>
        <p:spPr bwMode="auto">
          <a:xfrm>
            <a:off x="7643834" y="3286124"/>
            <a:ext cx="1037854" cy="98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Воспитатель\AppData\Local\Microsoft\Windows\INetCache\Content.Word\DSCN3736.jpg"/>
          <p:cNvPicPr/>
          <p:nvPr/>
        </p:nvPicPr>
        <p:blipFill>
          <a:blip r:embed="rId8" cstate="print"/>
          <a:srcRect l="51286" t="31952" r="33858" b="47732"/>
          <a:stretch>
            <a:fillRect/>
          </a:stretch>
        </p:blipFill>
        <p:spPr bwMode="auto">
          <a:xfrm>
            <a:off x="1785918" y="428604"/>
            <a:ext cx="876325" cy="79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Воспитатель\AppData\Local\Microsoft\Windows\INetCache\Content.Word\DSCN3753.jpg"/>
          <p:cNvPicPr/>
          <p:nvPr/>
        </p:nvPicPr>
        <p:blipFill>
          <a:blip r:embed="rId9" cstate="print"/>
          <a:srcRect l="40540" t="38067" r="46286" b="44379"/>
          <a:stretch>
            <a:fillRect/>
          </a:stretch>
        </p:blipFill>
        <p:spPr bwMode="auto">
          <a:xfrm>
            <a:off x="6500826" y="428604"/>
            <a:ext cx="925636" cy="92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Воспитатель\AppData\Local\Microsoft\Windows\INetCache\Content.Word\DSCN3725.jpg"/>
          <p:cNvPicPr/>
          <p:nvPr/>
        </p:nvPicPr>
        <p:blipFill>
          <a:blip r:embed="rId10" cstate="print"/>
          <a:srcRect l="46383" t="48548" r="37970" b="29744"/>
          <a:stretch>
            <a:fillRect/>
          </a:stretch>
        </p:blipFill>
        <p:spPr bwMode="auto">
          <a:xfrm>
            <a:off x="500034" y="2857496"/>
            <a:ext cx="927979" cy="96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Воспитатель\AppData\Local\Microsoft\Windows\INetCache\Content.Word\DSCN3756.jpg"/>
          <p:cNvPicPr/>
          <p:nvPr/>
        </p:nvPicPr>
        <p:blipFill>
          <a:blip r:embed="rId11" cstate="print"/>
          <a:srcRect l="33791" t="42998" r="49043" b="33925"/>
          <a:stretch>
            <a:fillRect/>
          </a:stretch>
        </p:blipFill>
        <p:spPr bwMode="auto">
          <a:xfrm>
            <a:off x="714348" y="4643446"/>
            <a:ext cx="1021519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Воспитатель\AppData\Local\Microsoft\Windows\INetCache\Content.Word\DSCN3756.jpg"/>
          <p:cNvPicPr/>
          <p:nvPr/>
        </p:nvPicPr>
        <p:blipFill>
          <a:blip r:embed="rId11" cstate="print"/>
          <a:srcRect l="15816" t="42998" r="67870" b="35503"/>
          <a:stretch>
            <a:fillRect/>
          </a:stretch>
        </p:blipFill>
        <p:spPr bwMode="auto">
          <a:xfrm>
            <a:off x="7715272" y="428604"/>
            <a:ext cx="973211" cy="95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Воспитатель\AppData\Local\Microsoft\Windows\INetCache\Content.Word\DSCN3754.jpg"/>
          <p:cNvPicPr/>
          <p:nvPr/>
        </p:nvPicPr>
        <p:blipFill>
          <a:blip r:embed="rId12" cstate="print"/>
          <a:srcRect l="44596" t="47361" r="40915" b="33286"/>
          <a:stretch>
            <a:fillRect/>
          </a:stretch>
        </p:blipFill>
        <p:spPr bwMode="auto">
          <a:xfrm>
            <a:off x="7358082" y="4786322"/>
            <a:ext cx="930007" cy="93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8 0.06574 L -0.28507 0.16019 " pathEditMode="relative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0.21267 0.54606 " pathEditMode="relative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071670" y="928670"/>
            <a:ext cx="5286412" cy="50006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857488" y="2857496"/>
            <a:ext cx="4143372" cy="928691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Предупреждающие знаки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9058" y="6215082"/>
            <a:ext cx="152823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П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одсказка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6143644"/>
            <a:ext cx="1000132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Меню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7950" y="6143644"/>
            <a:ext cx="1148648" cy="46166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Вперед</a:t>
            </a:r>
            <a:endParaRPr lang="ru-RU" sz="2400" dirty="0"/>
          </a:p>
        </p:txBody>
      </p:sp>
      <p:pic>
        <p:nvPicPr>
          <p:cNvPr id="9" name="Рисунок 8" descr="C:\Users\Воспитатель\AppData\Local\Microsoft\Windows\INetCache\Content.Word\DSCN3702.jpg"/>
          <p:cNvPicPr/>
          <p:nvPr/>
        </p:nvPicPr>
        <p:blipFill>
          <a:blip r:embed="rId5" cstate="print"/>
          <a:srcRect l="45396" t="37778" r="43842" b="47825"/>
          <a:stretch>
            <a:fillRect/>
          </a:stretch>
        </p:blipFill>
        <p:spPr bwMode="auto">
          <a:xfrm>
            <a:off x="500034" y="1142984"/>
            <a:ext cx="100204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Воспитатель\AppData\Local\Microsoft\Windows\INetCache\Content.Word\DSCN3711.jpg"/>
          <p:cNvPicPr/>
          <p:nvPr/>
        </p:nvPicPr>
        <p:blipFill>
          <a:blip r:embed="rId6" cstate="print"/>
          <a:srcRect l="40880" t="34359" r="45458" b="47125"/>
          <a:stretch>
            <a:fillRect/>
          </a:stretch>
        </p:blipFill>
        <p:spPr bwMode="auto">
          <a:xfrm>
            <a:off x="7500958" y="785794"/>
            <a:ext cx="1037854" cy="98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Воспитатель\AppData\Local\Microsoft\Windows\INetCache\Content.Word\DSCN3706.jpg"/>
          <p:cNvPicPr/>
          <p:nvPr/>
        </p:nvPicPr>
        <p:blipFill>
          <a:blip r:embed="rId7" cstate="print"/>
          <a:srcRect l="42600" t="30769" r="40707" b="46144"/>
          <a:stretch>
            <a:fillRect/>
          </a:stretch>
        </p:blipFill>
        <p:spPr bwMode="auto">
          <a:xfrm>
            <a:off x="357158" y="3857628"/>
            <a:ext cx="1132857" cy="107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Воспитатель\AppData\Local\Microsoft\Windows\INetCache\Content.Word\DSCN3704.jpg"/>
          <p:cNvPicPr/>
          <p:nvPr/>
        </p:nvPicPr>
        <p:blipFill>
          <a:blip r:embed="rId8" cstate="print"/>
          <a:srcRect l="43448" t="39829" r="40682" b="37436"/>
          <a:stretch>
            <a:fillRect/>
          </a:stretch>
        </p:blipFill>
        <p:spPr bwMode="auto">
          <a:xfrm>
            <a:off x="7358082" y="4214818"/>
            <a:ext cx="1120981" cy="106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Воспитатель\AppData\Local\Microsoft\Windows\INetCache\Content.Word\DSCN3705.jpg"/>
          <p:cNvPicPr/>
          <p:nvPr/>
        </p:nvPicPr>
        <p:blipFill>
          <a:blip r:embed="rId9" cstate="print"/>
          <a:srcRect l="40366" t="31111" r="40945" b="45128"/>
          <a:stretch>
            <a:fillRect/>
          </a:stretch>
        </p:blipFill>
        <p:spPr bwMode="auto">
          <a:xfrm>
            <a:off x="1285852" y="5000636"/>
            <a:ext cx="1204108" cy="106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Воспитатель\AppData\Local\Microsoft\Windows\INetCache\Content.Word\DSCN3712.jpg"/>
          <p:cNvPicPr/>
          <p:nvPr/>
        </p:nvPicPr>
        <p:blipFill>
          <a:blip r:embed="rId10" cstate="print"/>
          <a:srcRect l="40366" t="37607" r="43127" b="40684"/>
          <a:stretch>
            <a:fillRect/>
          </a:stretch>
        </p:blipFill>
        <p:spPr bwMode="auto">
          <a:xfrm>
            <a:off x="1643042" y="214290"/>
            <a:ext cx="1097231" cy="106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Воспитатель\AppData\Local\Microsoft\Windows\INetCache\Content.Word\DSCN3756.jpg"/>
          <p:cNvPicPr/>
          <p:nvPr/>
        </p:nvPicPr>
        <p:blipFill>
          <a:blip r:embed="rId11" cstate="print"/>
          <a:srcRect l="70934" t="18738" r="12403" b="58185"/>
          <a:stretch>
            <a:fillRect/>
          </a:stretch>
        </p:blipFill>
        <p:spPr bwMode="auto">
          <a:xfrm>
            <a:off x="5857884" y="214290"/>
            <a:ext cx="1133867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Воспитатель\AppData\Local\Microsoft\Windows\INetCache\Content.Word\DSCN3754.jpg"/>
          <p:cNvPicPr/>
          <p:nvPr/>
        </p:nvPicPr>
        <p:blipFill>
          <a:blip r:embed="rId12" cstate="print"/>
          <a:srcRect l="44596" t="47361" r="40915" b="33286"/>
          <a:stretch>
            <a:fillRect/>
          </a:stretch>
        </p:blipFill>
        <p:spPr bwMode="auto">
          <a:xfrm>
            <a:off x="7643834" y="2428868"/>
            <a:ext cx="930007" cy="100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Воспитатель\AppData\Local\Microsoft\Windows\INetCache\Content.Word\DSCN3754.jpg"/>
          <p:cNvPicPr/>
          <p:nvPr/>
        </p:nvPicPr>
        <p:blipFill>
          <a:blip r:embed="rId12" cstate="print"/>
          <a:srcRect l="59934" t="48151" r="26121" b="33286"/>
          <a:stretch>
            <a:fillRect/>
          </a:stretch>
        </p:blipFill>
        <p:spPr bwMode="auto">
          <a:xfrm>
            <a:off x="500034" y="2500306"/>
            <a:ext cx="967887" cy="96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0.00532 L -0.42309 0.25694 " pathEditMode="relative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97965E-6 L 0.58264 0.39871 " pathEditMode="relative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55 0.07608 L 0.33125 0.716 " pathEditMode="relative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15 0.05551 L -0.41649 0.08696 " pathEditMode="relative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7655 L -0.25573 -0.40171 " pathEditMode="relative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23 -0.00439 L 0.27292 -0.03585 " pathEditMode="relative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1082E-6 L 0.31493 -0.12581 " pathEditMode="relative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928794" y="857232"/>
            <a:ext cx="5286412" cy="50006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286116" y="2786058"/>
            <a:ext cx="3008312" cy="928688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Запрещающие знаки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6286520"/>
            <a:ext cx="152823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П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одсказка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6286520"/>
            <a:ext cx="989373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Меню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15074" y="6215082"/>
            <a:ext cx="1148648" cy="46166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Вперед</a:t>
            </a:r>
            <a:endParaRPr lang="ru-RU" sz="2400" dirty="0"/>
          </a:p>
        </p:txBody>
      </p:sp>
      <p:pic>
        <p:nvPicPr>
          <p:cNvPr id="9" name="Рисунок 8" descr="C:\Users\Воспитатель\AppData\Local\Microsoft\Windows\INetCache\Content.Word\DSCN3755.jpg"/>
          <p:cNvPicPr/>
          <p:nvPr/>
        </p:nvPicPr>
        <p:blipFill>
          <a:blip r:embed="rId5" cstate="print"/>
          <a:srcRect l="45923" t="45435" r="36941" b="31508"/>
          <a:stretch>
            <a:fillRect/>
          </a:stretch>
        </p:blipFill>
        <p:spPr bwMode="auto">
          <a:xfrm>
            <a:off x="7715272" y="1857364"/>
            <a:ext cx="1084052" cy="103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Воспитатель\AppData\Local\Microsoft\Windows\INetCache\Content.Word\DSCN3747.jpg"/>
          <p:cNvPicPr/>
          <p:nvPr/>
        </p:nvPicPr>
        <p:blipFill>
          <a:blip r:embed="rId6" cstate="print"/>
          <a:srcRect l="45129" t="38486" r="39326" b="40198"/>
          <a:stretch>
            <a:fillRect/>
          </a:stretch>
        </p:blipFill>
        <p:spPr bwMode="auto">
          <a:xfrm>
            <a:off x="571472" y="3357562"/>
            <a:ext cx="1066069" cy="94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Воспитатель\AppData\Local\Microsoft\Windows\INetCache\Content.Word\DSCN3755.jpg"/>
          <p:cNvPicPr/>
          <p:nvPr/>
        </p:nvPicPr>
        <p:blipFill>
          <a:blip r:embed="rId7" cstate="print"/>
          <a:srcRect l="26623" t="20118" r="55489" b="57208"/>
          <a:stretch>
            <a:fillRect/>
          </a:stretch>
        </p:blipFill>
        <p:spPr bwMode="auto">
          <a:xfrm>
            <a:off x="857224" y="4572008"/>
            <a:ext cx="1155304" cy="114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Воспитатель\AppData\Local\Microsoft\Windows\INetCache\Content.Word\DSCN3755.jpg"/>
          <p:cNvPicPr/>
          <p:nvPr/>
        </p:nvPicPr>
        <p:blipFill>
          <a:blip r:embed="rId8" cstate="print"/>
          <a:srcRect l="26623" t="45285" r="55509" b="31508"/>
          <a:stretch>
            <a:fillRect/>
          </a:stretch>
        </p:blipFill>
        <p:spPr bwMode="auto">
          <a:xfrm>
            <a:off x="6715140" y="285728"/>
            <a:ext cx="1153399" cy="111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Воспитатель\AppData\Local\Microsoft\Windows\INetCache\Content.Word\DSCN3755.jpg"/>
          <p:cNvPicPr/>
          <p:nvPr/>
        </p:nvPicPr>
        <p:blipFill>
          <a:blip r:embed="rId9" cstate="print"/>
          <a:srcRect l="46179" t="20118" r="35928" b="56744"/>
          <a:stretch>
            <a:fillRect/>
          </a:stretch>
        </p:blipFill>
        <p:spPr bwMode="auto">
          <a:xfrm>
            <a:off x="571472" y="1928802"/>
            <a:ext cx="1155304" cy="118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Воспитатель\AppData\Local\Microsoft\Windows\INetCache\Content.Word\DSCN3755.jpg"/>
          <p:cNvPicPr/>
          <p:nvPr/>
        </p:nvPicPr>
        <p:blipFill>
          <a:blip r:embed="rId10" cstate="print"/>
          <a:srcRect l="64915" t="20118" r="18146" b="55770"/>
          <a:stretch>
            <a:fillRect/>
          </a:stretch>
        </p:blipFill>
        <p:spPr bwMode="auto">
          <a:xfrm>
            <a:off x="7643834" y="3143248"/>
            <a:ext cx="1143615" cy="118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Воспитатель\AppData\Local\Microsoft\Windows\INetCache\Content.Word\DSCN3755.jpg"/>
          <p:cNvPicPr/>
          <p:nvPr/>
        </p:nvPicPr>
        <p:blipFill>
          <a:blip r:embed="rId11" cstate="print"/>
          <a:srcRect l="64530" t="45435" r="18146" b="31508"/>
          <a:stretch>
            <a:fillRect/>
          </a:stretch>
        </p:blipFill>
        <p:spPr bwMode="auto">
          <a:xfrm>
            <a:off x="1071538" y="285728"/>
            <a:ext cx="1250679" cy="124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Воспитатель\AppData\Local\Microsoft\Windows\INetCache\Content.Word\DSCN3748.jpg"/>
          <p:cNvPicPr/>
          <p:nvPr/>
        </p:nvPicPr>
        <p:blipFill>
          <a:blip r:embed="rId12" cstate="print"/>
          <a:srcRect l="34174" t="34147" r="50721" b="45918"/>
          <a:stretch>
            <a:fillRect/>
          </a:stretch>
        </p:blipFill>
        <p:spPr bwMode="auto">
          <a:xfrm>
            <a:off x="7643834" y="4643446"/>
            <a:ext cx="114300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Воспитатель\AppData\Local\Microsoft\Windows\INetCache\Content.Word\DSCN3756.jpg"/>
          <p:cNvPicPr/>
          <p:nvPr/>
        </p:nvPicPr>
        <p:blipFill>
          <a:blip r:embed="rId13" cstate="print"/>
          <a:srcRect l="52455" t="18738" r="30380" b="58382"/>
          <a:stretch>
            <a:fillRect/>
          </a:stretch>
        </p:blipFill>
        <p:spPr bwMode="auto">
          <a:xfrm>
            <a:off x="6429388" y="5000636"/>
            <a:ext cx="1094668" cy="109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38205E-6 L -0.28351 0.09436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9.01018E-6 L -0.21268 -0.02104 " pathEditMode="relative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0.00787 L -0.28038 0.08118 " pathEditMode="relative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10823E-6 L 0.2599 -0.04186 " pathEditMode="relative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00393 L 0.22466 0.16397 " pathEditMode="relative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31 -0.0104 L 0.20417 0.18895 " pathEditMode="relative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000232" y="928670"/>
            <a:ext cx="5286412" cy="50006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000364" y="2928934"/>
            <a:ext cx="3857625" cy="92868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Предписывающие знаки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7620" y="6215082"/>
            <a:ext cx="117109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подсказка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6215082"/>
            <a:ext cx="787395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Меню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6215082"/>
            <a:ext cx="907684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Вперед</a:t>
            </a:r>
            <a:endParaRPr lang="ru-RU" dirty="0"/>
          </a:p>
        </p:txBody>
      </p:sp>
      <p:pic>
        <p:nvPicPr>
          <p:cNvPr id="10" name="Рисунок 9" descr="C:\Users\Воспитатель\AppData\Local\Microsoft\Windows\INetCache\Content.Word\DSCN3747.jpg"/>
          <p:cNvPicPr/>
          <p:nvPr/>
        </p:nvPicPr>
        <p:blipFill>
          <a:blip r:embed="rId5" cstate="print"/>
          <a:srcRect l="45129" t="38486" r="39326" b="40198"/>
          <a:stretch>
            <a:fillRect/>
          </a:stretch>
        </p:blipFill>
        <p:spPr bwMode="auto">
          <a:xfrm>
            <a:off x="571472" y="1142984"/>
            <a:ext cx="1066069" cy="102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Воспитатель\AppData\Local\Microsoft\Windows\INetCache\Content.Word\DSCN3748.jpg"/>
          <p:cNvPicPr/>
          <p:nvPr/>
        </p:nvPicPr>
        <p:blipFill>
          <a:blip r:embed="rId6" cstate="print"/>
          <a:srcRect l="34174" t="34147" r="50721" b="45918"/>
          <a:stretch>
            <a:fillRect/>
          </a:stretch>
        </p:blipFill>
        <p:spPr bwMode="auto">
          <a:xfrm>
            <a:off x="7572396" y="4000504"/>
            <a:ext cx="111392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Воспитатель\AppData\Local\Microsoft\Windows\INetCache\Content.Word\DSCN3755.jpg"/>
          <p:cNvPicPr/>
          <p:nvPr/>
        </p:nvPicPr>
        <p:blipFill>
          <a:blip r:embed="rId7" cstate="print"/>
          <a:srcRect l="26623" t="20118" r="55489" b="57208"/>
          <a:stretch>
            <a:fillRect/>
          </a:stretch>
        </p:blipFill>
        <p:spPr bwMode="auto">
          <a:xfrm>
            <a:off x="500034" y="2500306"/>
            <a:ext cx="1155304" cy="114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Воспитатель\AppData\Local\Microsoft\Windows\INetCache\Content.Word\DSCN3755.jpg"/>
          <p:cNvPicPr/>
          <p:nvPr/>
        </p:nvPicPr>
        <p:blipFill>
          <a:blip r:embed="rId8" cstate="print"/>
          <a:srcRect l="26623" t="45285" r="55509" b="31508"/>
          <a:stretch>
            <a:fillRect/>
          </a:stretch>
        </p:blipFill>
        <p:spPr bwMode="auto">
          <a:xfrm>
            <a:off x="7500958" y="928670"/>
            <a:ext cx="1153399" cy="111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Воспитатель\AppData\Local\Microsoft\Windows\INetCache\Content.Word\DSCN3756.jpg"/>
          <p:cNvPicPr/>
          <p:nvPr/>
        </p:nvPicPr>
        <p:blipFill>
          <a:blip r:embed="rId9" cstate="print"/>
          <a:srcRect l="52455" t="18738" r="30380" b="58382"/>
          <a:stretch>
            <a:fillRect/>
          </a:stretch>
        </p:blipFill>
        <p:spPr bwMode="auto">
          <a:xfrm>
            <a:off x="857224" y="4214818"/>
            <a:ext cx="1094668" cy="116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Воспитатель\AppData\Local\Microsoft\Windows\INetCache\Content.Word\DSCN3725.jpg"/>
          <p:cNvPicPr/>
          <p:nvPr/>
        </p:nvPicPr>
        <p:blipFill>
          <a:blip r:embed="rId10" cstate="print"/>
          <a:srcRect l="46383" t="48548" r="37970" b="29744"/>
          <a:stretch>
            <a:fillRect/>
          </a:stretch>
        </p:blipFill>
        <p:spPr bwMode="auto">
          <a:xfrm>
            <a:off x="6286512" y="285728"/>
            <a:ext cx="927979" cy="96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Воспитатель\AppData\Local\Microsoft\Windows\INetCache\Content.Word\DSCN3756.jpg"/>
          <p:cNvPicPr/>
          <p:nvPr/>
        </p:nvPicPr>
        <p:blipFill>
          <a:blip r:embed="rId9" cstate="print"/>
          <a:srcRect l="15816" t="18738" r="66983" b="59369"/>
          <a:stretch>
            <a:fillRect/>
          </a:stretch>
        </p:blipFill>
        <p:spPr bwMode="auto">
          <a:xfrm>
            <a:off x="2071670" y="214290"/>
            <a:ext cx="1094419" cy="104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Воспитатель\AppData\Local\Microsoft\Windows\INetCache\Content.Word\DSCN3725.jpg"/>
          <p:cNvPicPr/>
          <p:nvPr/>
        </p:nvPicPr>
        <p:blipFill>
          <a:blip r:embed="rId11" cstate="print"/>
          <a:srcRect l="29713" t="24669" r="56058" b="53591"/>
          <a:stretch>
            <a:fillRect/>
          </a:stretch>
        </p:blipFill>
        <p:spPr bwMode="auto">
          <a:xfrm>
            <a:off x="7572396" y="2500306"/>
            <a:ext cx="985472" cy="103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24 -0.00347 L 0.38698 0.08048 " pathEditMode="relative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4487E-6 L -0.37014 0.08395 " pathEditMode="relative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000232" y="928670"/>
            <a:ext cx="5286412" cy="50006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714744" y="2928934"/>
            <a:ext cx="2928958" cy="78581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Спасательные машины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6215082"/>
            <a:ext cx="152823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П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одсказка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6215082"/>
            <a:ext cx="989373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Меню</a:t>
            </a:r>
            <a:endParaRPr lang="ru-RU" sz="2400" dirty="0"/>
          </a:p>
        </p:txBody>
      </p:sp>
      <p:pic>
        <p:nvPicPr>
          <p:cNvPr id="7170" name="Picture 2" descr="https://im1-tub-ru.yandex.net/i?id=159510240c21cb8af0997cacc2d6971b&amp;n=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0"/>
            <a:ext cx="2190750" cy="1428750"/>
          </a:xfrm>
          <a:prstGeom prst="rect">
            <a:avLst/>
          </a:prstGeom>
          <a:noFill/>
        </p:spPr>
      </p:pic>
      <p:pic>
        <p:nvPicPr>
          <p:cNvPr id="7178" name="Picture 10" descr="https://im2-tub-ru.yandex.net/i?id=48065a227ca7eb323562a54ded6618a5&amp;n=2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0" y="3286124"/>
            <a:ext cx="1905000" cy="1428750"/>
          </a:xfrm>
          <a:prstGeom prst="rect">
            <a:avLst/>
          </a:prstGeom>
          <a:noFill/>
        </p:spPr>
      </p:pic>
      <p:pic>
        <p:nvPicPr>
          <p:cNvPr id="7180" name="Picture 12" descr="https://im0-tub-ru.yandex.net/i?id=23a3b96ee69a3f3990cdb14ed319cb69&amp;n=2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85992"/>
            <a:ext cx="1905000" cy="1428750"/>
          </a:xfrm>
          <a:prstGeom prst="rect">
            <a:avLst/>
          </a:prstGeom>
          <a:noFill/>
        </p:spPr>
      </p:pic>
      <p:pic>
        <p:nvPicPr>
          <p:cNvPr id="7182" name="Picture 14" descr="https://im0-tub-ru.yandex.net/i?id=ee10a6516ba7019253f1457004a33ee8&amp;n=2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-214338"/>
            <a:ext cx="1905000" cy="1428750"/>
          </a:xfrm>
          <a:prstGeom prst="rect">
            <a:avLst/>
          </a:prstGeom>
          <a:noFill/>
        </p:spPr>
      </p:pic>
      <p:pic>
        <p:nvPicPr>
          <p:cNvPr id="7186" name="Picture 18" descr="https://im0-tub-ru.yandex.net/i?id=762b41cfc06d8223382111428779b293&amp;n=2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929198"/>
            <a:ext cx="2214578" cy="1142998"/>
          </a:xfrm>
          <a:prstGeom prst="rect">
            <a:avLst/>
          </a:prstGeom>
          <a:noFill/>
        </p:spPr>
      </p:pic>
      <p:pic>
        <p:nvPicPr>
          <p:cNvPr id="7188" name="Picture 20" descr="https://im3-tub-ru.yandex.net/i?id=c51386d6330b366773353c27b7688fbf&amp;n=2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4286256"/>
            <a:ext cx="1905000" cy="1428750"/>
          </a:xfrm>
          <a:prstGeom prst="rect">
            <a:avLst/>
          </a:prstGeom>
          <a:noFill/>
        </p:spPr>
      </p:pic>
      <p:pic>
        <p:nvPicPr>
          <p:cNvPr id="13" name="Picture 8" descr="https://im1-tub-ru.yandex.net/i?id=c2ab1991ef1dd048f0a27df8985e3e2b&amp;n=2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08" y="1000108"/>
            <a:ext cx="2428892" cy="1643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6 0.00185 L 0.38038 -0.02963 " pathEditMode="relative" ptsTypes="AA">
                                      <p:cBhvr>
                                        <p:cTn id="21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1.85185E-6 L 0.15746 0.34653 " pathEditMode="relative" ptsTypes="AA">
                                      <p:cBhvr>
                                        <p:cTn id="3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89 0.00347 L -0.375 0.02452 " pathEditMode="relative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Знаки сервиса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328849" cy="46910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Эти знаки указывают, где можно получить ту или иную услугу: медицинскую помощь, перекусить,  отдохнуть.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6143644"/>
            <a:ext cx="1143008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sldjump"/>
              </a:rPr>
              <a:t>Назад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Содержимое 5" descr="C:\Users\Воспитатель\AppData\Local\Microsoft\Windows\INetCache\Content.Word\DSCN3725.jpg"/>
          <p:cNvPicPr>
            <a:picLocks noGrp="1"/>
          </p:cNvPicPr>
          <p:nvPr>
            <p:ph idx="1"/>
          </p:nvPr>
        </p:nvPicPr>
        <p:blipFill>
          <a:blip r:embed="rId3" cstate="print"/>
          <a:srcRect l="29713" t="24669" r="20229" b="29744"/>
          <a:stretch>
            <a:fillRect/>
          </a:stretch>
        </p:blipFill>
        <p:spPr bwMode="auto">
          <a:xfrm>
            <a:off x="2857488" y="1071546"/>
            <a:ext cx="607223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</TotalTime>
  <Words>209</Words>
  <Application>Microsoft Office PowerPoint</Application>
  <PresentationFormat>Экран (4:3)</PresentationFormat>
  <Paragraphs>51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Знаки дорожного движения </vt:lpstr>
      <vt:lpstr>Меню</vt:lpstr>
      <vt:lpstr>Знаки сервиса</vt:lpstr>
      <vt:lpstr>Информационно – указательные знаки</vt:lpstr>
      <vt:lpstr>Предупреждающие знаки</vt:lpstr>
      <vt:lpstr>Запрещающие знаки</vt:lpstr>
      <vt:lpstr>Предписывающие знаки</vt:lpstr>
      <vt:lpstr>Спасательные машины</vt:lpstr>
      <vt:lpstr>Знаки сервиса</vt:lpstr>
      <vt:lpstr>Информационно – указательные знаки</vt:lpstr>
      <vt:lpstr>Предупреждающие знаки</vt:lpstr>
      <vt:lpstr>Запрещающие знаки</vt:lpstr>
      <vt:lpstr>Предписывающие знаки</vt:lpstr>
      <vt:lpstr>Спасательные машины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Знаки дорожного движения подсказка</dc:title>
  <dc:creator>Воспитатель</dc:creator>
  <cp:lastModifiedBy>Владелец</cp:lastModifiedBy>
  <cp:revision>21</cp:revision>
  <dcterms:created xsi:type="dcterms:W3CDTF">2015-04-29T07:40:33Z</dcterms:created>
  <dcterms:modified xsi:type="dcterms:W3CDTF">2016-04-09T16:14:49Z</dcterms:modified>
</cp:coreProperties>
</file>